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4" r:id="rId4"/>
    <p:sldId id="259" r:id="rId5"/>
    <p:sldId id="275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9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F0939-E072-4A4B-AACC-ABE299E56770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D869E-55E5-45E2-B124-E2F6976BAC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33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9675" y="1161139"/>
            <a:ext cx="5990232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gastroenterologie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724732"/>
              </p:ext>
            </p:extLst>
          </p:nvPr>
        </p:nvGraphicFramePr>
        <p:xfrm>
          <a:off x="4727574" y="1160463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hart" r:id="rId3" imgW="3914692" imgH="2752627" progId="MSGraph.Chart.8">
                  <p:embed followColorScheme="full"/>
                </p:oleObj>
              </mc:Choice>
              <mc:Fallback>
                <p:oleObj name="Chart" r:id="rId3" imgW="3914692" imgH="2752627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4" y="1160463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588038"/>
              </p:ext>
            </p:extLst>
          </p:nvPr>
        </p:nvGraphicFramePr>
        <p:xfrm>
          <a:off x="736599" y="117157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Chart" r:id="rId5" imgW="3657495" imgH="2723969" progId="MSGraph.Chart.8">
                  <p:embed followColorScheme="full"/>
                </p:oleObj>
              </mc:Choice>
              <mc:Fallback>
                <p:oleObj name="Chart" r:id="rId5" imgW="365749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599" y="117157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635738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47633"/>
              </p:ext>
            </p:extLst>
          </p:nvPr>
        </p:nvGraphicFramePr>
        <p:xfrm>
          <a:off x="346747" y="1773040"/>
          <a:ext cx="6567009" cy="3534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6814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6183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506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77621"/>
              </p:ext>
            </p:extLst>
          </p:nvPr>
        </p:nvGraphicFramePr>
        <p:xfrm>
          <a:off x="3057525" y="1371600"/>
          <a:ext cx="362902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hart" r:id="rId3" imgW="3629127" imgH="3038448" progId="MSGraph.Chart.8">
                  <p:embed followColorScheme="full"/>
                </p:oleObj>
              </mc:Choice>
              <mc:Fallback>
                <p:oleObj name="Chart" r:id="rId3" imgW="3629127" imgH="3038448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30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944106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Chart" r:id="rId3" imgW="3629127" imgH="4295606" progId="MSGraph.Chart.8">
                  <p:embed followColorScheme="full"/>
                </p:oleObj>
              </mc:Choice>
              <mc:Fallback>
                <p:oleObj name="Chart" r:id="rId3" imgW="3629127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96651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b="8839"/>
          <a:stretch/>
        </p:blipFill>
        <p:spPr>
          <a:xfrm>
            <a:off x="0" y="718457"/>
            <a:ext cx="9144000" cy="5025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21533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8637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Chart" r:id="rId3" imgW="3038330" imgH="4829163" progId="MSGraph.Chart.8">
                  <p:embed followColorScheme="full"/>
                </p:oleObj>
              </mc:Choice>
              <mc:Fallback>
                <p:oleObj name="Chart" r:id="rId3" imgW="3038330" imgH="48291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2</a:t>
            </a:r>
            <a:r>
              <a:rPr lang="cs-CZ" dirty="0"/>
              <a:t>83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53072"/>
              </p:ext>
            </p:extLst>
          </p:nvPr>
        </p:nvGraphicFramePr>
        <p:xfrm>
          <a:off x="-54693" y="1576554"/>
          <a:ext cx="2863402" cy="426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402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63546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6052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6052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6052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6052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6052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6052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07721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Chart" r:id="rId5" imgW="3038330" imgH="4829163" progId="MSGraph.Chart.8">
                  <p:embed followColorScheme="full"/>
                </p:oleObj>
              </mc:Choice>
              <mc:Fallback>
                <p:oleObj name="Chart" r:id="rId5" imgW="3038330" imgH="482916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484461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Graf" r:id="rId3" imgW="3819471" imgH="2762301" progId="MSGraph.Chart.8">
                  <p:embed followColorScheme="full"/>
                </p:oleObj>
              </mc:Choice>
              <mc:Fallback>
                <p:oleObj name="Graf" r:id="rId3" imgW="3819471" imgH="2762301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166203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160936"/>
              </p:ext>
            </p:extLst>
          </p:nvPr>
        </p:nvGraphicFramePr>
        <p:xfrm>
          <a:off x="4918074" y="736599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Chart" r:id="rId5" imgW="3800466" imgH="2723969" progId="MSGraph.Chart.8">
                  <p:embed followColorScheme="full"/>
                </p:oleObj>
              </mc:Choice>
              <mc:Fallback>
                <p:oleObj name="Chart" r:id="rId5" imgW="3800466" imgH="272396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4" y="736599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779458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na 1000 osob </a:t>
            </a:r>
          </a:p>
        </p:txBody>
      </p:sp>
      <p:cxnSp>
        <p:nvCxnSpPr>
          <p:cNvPr id="7" name="Straight Connector 13"/>
          <p:cNvCxnSpPr>
            <a:cxnSpLocks/>
          </p:cNvCxnSpPr>
          <p:nvPr/>
        </p:nvCxnSpPr>
        <p:spPr>
          <a:xfrm>
            <a:off x="7558599" y="2594559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791355" y="2455441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9" name="Straight Connector 15"/>
          <p:cNvCxnSpPr>
            <a:cxnSpLocks/>
          </p:cNvCxnSpPr>
          <p:nvPr/>
        </p:nvCxnSpPr>
        <p:spPr>
          <a:xfrm>
            <a:off x="7558599" y="2743199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>
            <a:off x="7791355" y="261239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1" name="Straight Connector 17"/>
          <p:cNvCxnSpPr>
            <a:cxnSpLocks/>
          </p:cNvCxnSpPr>
          <p:nvPr/>
        </p:nvCxnSpPr>
        <p:spPr>
          <a:xfrm>
            <a:off x="7558599" y="2885112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/>
        </p:nvSpPr>
        <p:spPr>
          <a:xfrm>
            <a:off x="7791355" y="275430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2496311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235719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3006335" y="2644951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239091" y="251414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2786864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265605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léčených pacientů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470538" y="332539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799582" y="332539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240</Words>
  <Application>Microsoft Office PowerPoint</Application>
  <PresentationFormat>Předvádění na obrazovce (4:3)</PresentationFormat>
  <Paragraphs>84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gastroenterologie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86</cp:revision>
  <dcterms:created xsi:type="dcterms:W3CDTF">2016-09-04T18:54:49Z</dcterms:created>
  <dcterms:modified xsi:type="dcterms:W3CDTF">2017-10-03T08:11:53Z</dcterms:modified>
</cp:coreProperties>
</file>