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74" r:id="rId4"/>
    <p:sldId id="259" r:id="rId5"/>
    <p:sldId id="275" r:id="rId6"/>
    <p:sldId id="273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431" y="1161139"/>
            <a:ext cx="5912174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infekční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2012–2016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K/4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834909"/>
              </p:ext>
            </p:extLst>
          </p:nvPr>
        </p:nvGraphicFramePr>
        <p:xfrm>
          <a:off x="4724400" y="1162049"/>
          <a:ext cx="3816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Chart" r:id="rId3" imgW="3781555" imgH="2743200" progId="MSGraph.Chart.8">
                  <p:embed followColorScheme="full"/>
                </p:oleObj>
              </mc:Choice>
              <mc:Fallback>
                <p:oleObj name="Chart" r:id="rId3" imgW="3781555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49"/>
                        <a:ext cx="3816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330147"/>
              </p:ext>
            </p:extLst>
          </p:nvPr>
        </p:nvGraphicFramePr>
        <p:xfrm>
          <a:off x="731656" y="117613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2012­–2016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49604"/>
              </p:ext>
            </p:extLst>
          </p:nvPr>
        </p:nvGraphicFramePr>
        <p:xfrm>
          <a:off x="346747" y="1773045"/>
          <a:ext cx="6567009" cy="2442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504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80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9592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80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Léčebna pro dlouhodobě nemocné (LDN)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8054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127531"/>
              </p:ext>
            </p:extLst>
          </p:nvPr>
        </p:nvGraphicFramePr>
        <p:xfrm>
          <a:off x="3057525" y="1371600"/>
          <a:ext cx="362902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Chart" r:id="rId3" imgW="3629127" imgH="3038448" progId="MSGraph.Chart.8">
                  <p:embed followColorScheme="full"/>
                </p:oleObj>
              </mc:Choice>
              <mc:Fallback>
                <p:oleObj name="Chart" r:id="rId3" imgW="3629127" imgH="3038448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64460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Chart" r:id="rId3" imgW="3619672" imgH="4295606" progId="MSGraph.Chart.8">
                  <p:embed followColorScheme="full"/>
                </p:oleObj>
              </mc:Choice>
              <mc:Fallback>
                <p:oleObj name="Chart" r:id="rId3" imgW="3619672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42921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8839"/>
          <a:stretch/>
        </p:blipFill>
        <p:spPr>
          <a:xfrm>
            <a:off x="0" y="683664"/>
            <a:ext cx="9144000" cy="5060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145232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72309"/>
              </p:ext>
            </p:extLst>
          </p:nvPr>
        </p:nvGraphicFramePr>
        <p:xfrm>
          <a:off x="2733675" y="1123950"/>
          <a:ext cx="30384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Chart" r:id="rId3" imgW="3038330" imgH="3095762" progId="MSGraph.Chart.8">
                  <p:embed followColorScheme="full"/>
                </p:oleObj>
              </mc:Choice>
              <mc:Fallback>
                <p:oleObj name="Chart" r:id="rId3" imgW="3038330" imgH="3095762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56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19557"/>
              </p:ext>
            </p:extLst>
          </p:nvPr>
        </p:nvGraphicFramePr>
        <p:xfrm>
          <a:off x="-10088" y="1576554"/>
          <a:ext cx="2863402" cy="248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402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51616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9158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9158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9158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9158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Léčebna pro dlouhodobě nemocné (LDN)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070977"/>
              </p:ext>
            </p:extLst>
          </p:nvPr>
        </p:nvGraphicFramePr>
        <p:xfrm>
          <a:off x="5553075" y="1104900"/>
          <a:ext cx="30384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Chart" r:id="rId5" imgW="3038330" imgH="3171931" progId="MSGraph.Chart.8">
                  <p:embed followColorScheme="full"/>
                </p:oleObj>
              </mc:Choice>
              <mc:Fallback>
                <p:oleObj name="Chart" r:id="rId5" imgW="3038330" imgH="3171931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174438"/>
              </p:ext>
            </p:extLst>
          </p:nvPr>
        </p:nvGraphicFramePr>
        <p:xfrm>
          <a:off x="539961" y="655953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Graf" r:id="rId3" imgW="3562199" imgH="2743315" progId="MSGraph.Chart.8">
                  <p:embed followColorScheme="full"/>
                </p:oleObj>
              </mc:Choice>
              <mc:Fallback>
                <p:oleObj name="Graf" r:id="rId3" imgW="3562199" imgH="2743315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961" y="655953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121599" y="174567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812106"/>
              </p:ext>
            </p:extLst>
          </p:nvPr>
        </p:nvGraphicFramePr>
        <p:xfrm>
          <a:off x="4917728" y="655953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Chart" r:id="rId5" imgW="3562181" imgH="2743200" progId="MSGraph.Chart.8">
                  <p:embed followColorScheme="full"/>
                </p:oleObj>
              </mc:Choice>
              <mc:Fallback>
                <p:oleObj name="Chart" r:id="rId5" imgW="3562181" imgH="2743200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7728" y="655953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824062" y="1679970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 na 1000 osob </a:t>
            </a:r>
          </a:p>
        </p:txBody>
      </p:sp>
      <p:cxnSp>
        <p:nvCxnSpPr>
          <p:cNvPr id="7" name="Straight Connector 13"/>
          <p:cNvCxnSpPr/>
          <p:nvPr/>
        </p:nvCxnSpPr>
        <p:spPr>
          <a:xfrm>
            <a:off x="7493264" y="2354457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7726020" y="2215339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9" name="Straight Connector 15"/>
          <p:cNvCxnSpPr/>
          <p:nvPr/>
        </p:nvCxnSpPr>
        <p:spPr>
          <a:xfrm>
            <a:off x="7493264" y="2503097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/>
          <p:cNvSpPr txBox="1"/>
          <p:nvPr/>
        </p:nvSpPr>
        <p:spPr>
          <a:xfrm>
            <a:off x="7726020" y="237229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1" name="Straight Connector 17"/>
          <p:cNvCxnSpPr/>
          <p:nvPr/>
        </p:nvCxnSpPr>
        <p:spPr>
          <a:xfrm>
            <a:off x="7493264" y="2645010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/>
        </p:nvSpPr>
        <p:spPr>
          <a:xfrm>
            <a:off x="7726020" y="2514205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3006335" y="2373649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239091" y="2234531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5" name="Straight Connector 21"/>
          <p:cNvCxnSpPr/>
          <p:nvPr/>
        </p:nvCxnSpPr>
        <p:spPr>
          <a:xfrm>
            <a:off x="3006335" y="2522289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3239091" y="239148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3006335" y="2664202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3239091" y="253339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3041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Prevalence léčených pacientů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79662" y="326041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789349" y="326041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233</Words>
  <Application>Microsoft Office PowerPoint</Application>
  <PresentationFormat>Předvádění na obrazovce (4:3)</PresentationFormat>
  <Paragraphs>78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infekční 2012–2016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79</cp:revision>
  <dcterms:created xsi:type="dcterms:W3CDTF">2016-09-04T18:54:49Z</dcterms:created>
  <dcterms:modified xsi:type="dcterms:W3CDTF">2017-10-03T08:13:47Z</dcterms:modified>
</cp:coreProperties>
</file>