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8" r:id="rId3"/>
    <p:sldId id="274" r:id="rId4"/>
    <p:sldId id="259" r:id="rId5"/>
    <p:sldId id="277" r:id="rId6"/>
    <p:sldId id="273" r:id="rId7"/>
    <p:sldId id="275" r:id="rId8"/>
    <p:sldId id="276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6583" y="1161139"/>
            <a:ext cx="5845267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praktický lékař pro dospělé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K/17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198617"/>
              </p:ext>
            </p:extLst>
          </p:nvPr>
        </p:nvGraphicFramePr>
        <p:xfrm>
          <a:off x="4724400" y="1162049"/>
          <a:ext cx="382478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Chart" r:id="rId3" imgW="3781555" imgH="2752627" progId="MSGraph.Chart.8">
                  <p:embed followColorScheme="full"/>
                </p:oleObj>
              </mc:Choice>
              <mc:Fallback>
                <p:oleObj name="Chart" r:id="rId3" imgW="3781555" imgH="2752627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49"/>
                        <a:ext cx="382478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121197"/>
              </p:ext>
            </p:extLst>
          </p:nvPr>
        </p:nvGraphicFramePr>
        <p:xfrm>
          <a:off x="736600" y="117157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Chart" r:id="rId5" imgW="3781555" imgH="2733773" progId="MSGraph.Chart.8">
                  <p:embed followColorScheme="full"/>
                </p:oleObj>
              </mc:Choice>
              <mc:Fallback>
                <p:oleObj name="Chart" r:id="rId5" imgW="3781555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600" y="117157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</a:t>
            </a:r>
            <a:r>
              <a:rPr lang="cs-CZ" sz="1200" dirty="0"/>
              <a:t>–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81664"/>
              </p:ext>
            </p:extLst>
          </p:nvPr>
        </p:nvGraphicFramePr>
        <p:xfrm>
          <a:off x="181155" y="1773046"/>
          <a:ext cx="6732601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5791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N=4680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Sam.ord.prakt.lékaře pro děti a dorost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068"/>
              </p:ext>
            </p:extLst>
          </p:nvPr>
        </p:nvGraphicFramePr>
        <p:xfrm>
          <a:off x="3057525" y="1366953"/>
          <a:ext cx="36290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Chart" r:id="rId3" imgW="3619672" imgH="3933994" progId="MSGraph.Chart.8">
                  <p:embed followColorScheme="full"/>
                </p:oleObj>
              </mc:Choice>
              <mc:Fallback>
                <p:oleObj name="Chart" r:id="rId3" imgW="3619672" imgH="393399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66953"/>
                        <a:ext cx="362902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0292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Chart" r:id="rId3" imgW="3629127" imgH="4295606" progId="MSGraph.Chart.8">
                  <p:embed followColorScheme="full"/>
                </p:oleObj>
              </mc:Choice>
              <mc:Fallback>
                <p:oleObj name="Chart" r:id="rId3" imgW="3629127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98123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 b="8880"/>
          <a:stretch/>
        </p:blipFill>
        <p:spPr>
          <a:xfrm>
            <a:off x="0" y="812800"/>
            <a:ext cx="9144000" cy="4931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56102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78596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hart" r:id="rId3" imgW="3038330" imgH="4829163" progId="MSGraph.Chart.8">
                  <p:embed followColorScheme="full"/>
                </p:oleObj>
              </mc:Choice>
              <mc:Fallback>
                <p:oleObj name="Chart" r:id="rId3" imgW="3038330" imgH="48291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751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4 538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91493"/>
              </p:ext>
            </p:extLst>
          </p:nvPr>
        </p:nvGraphicFramePr>
        <p:xfrm>
          <a:off x="23365" y="1576554"/>
          <a:ext cx="2863402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402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lék.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lékaře pro děti a dorost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42736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Chart" r:id="rId5" imgW="3038330" imgH="4829163" progId="MSGraph.Chart.8">
                  <p:embed followColorScheme="full"/>
                </p:oleObj>
              </mc:Choice>
              <mc:Fallback>
                <p:oleObj name="Chart" r:id="rId5" imgW="3038330" imgH="482916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250431" y="969646"/>
            <a:ext cx="1758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Registrovaní 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377103"/>
              </p:ext>
            </p:extLst>
          </p:nvPr>
        </p:nvGraphicFramePr>
        <p:xfrm>
          <a:off x="490537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Graf" r:id="rId3" imgW="3866999" imgH="2733649" progId="MSGraph.Chart.8">
                  <p:embed followColorScheme="full"/>
                </p:oleObj>
              </mc:Choice>
              <mc:Fallback>
                <p:oleObj name="Graf" r:id="rId3" imgW="3866999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627346" y="1745673"/>
            <a:ext cx="2073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pacientů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91541"/>
              </p:ext>
            </p:extLst>
          </p:nvPr>
        </p:nvGraphicFramePr>
        <p:xfrm>
          <a:off x="4918075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5" imgW="4057663" imgH="2723969" progId="MSGraph.Chart.8">
                  <p:embed followColorScheme="full"/>
                </p:oleObj>
              </mc:Choice>
              <mc:Fallback>
                <p:oleObj name="Chart" r:id="rId5" imgW="4057663" imgH="2723969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5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pacientů  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493264" y="2521722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726020" y="238260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7493264" y="2670362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>
            <a:off x="7726020" y="2539557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1" name="Straight Connector 17"/>
          <p:cNvCxnSpPr/>
          <p:nvPr/>
        </p:nvCxnSpPr>
        <p:spPr>
          <a:xfrm>
            <a:off x="7493264" y="2812275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/>
        </p:nvSpPr>
        <p:spPr>
          <a:xfrm>
            <a:off x="7726020" y="268147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2507461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236834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3006335" y="2656101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239091" y="252529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2798014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266720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pacientů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69997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854437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20392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245191"/>
              </p:ext>
            </p:extLst>
          </p:nvPr>
        </p:nvGraphicFramePr>
        <p:xfrm>
          <a:off x="490538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Graf" r:id="rId3" imgW="4314728" imgH="2723984" progId="MSGraph.Chart.8">
                  <p:embed followColorScheme="full"/>
                </p:oleObj>
              </mc:Choice>
              <mc:Fallback>
                <p:oleObj name="Graf" r:id="rId3" imgW="4314728" imgH="2723984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99908" y="1745673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807497"/>
              </p:ext>
            </p:extLst>
          </p:nvPr>
        </p:nvGraphicFramePr>
        <p:xfrm>
          <a:off x="4918075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Graf" r:id="rId5" imgW="3962400" imgH="2723984" progId="MSGraph.Chart.8">
                  <p:embed followColorScheme="full"/>
                </p:oleObj>
              </mc:Choice>
              <mc:Fallback>
                <p:oleObj name="Graf" r:id="rId5" imgW="3962400" imgH="2723984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5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2276"/>
            <a:ext cx="18456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61371" y="2172926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094127" y="2033808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791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11217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822326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5" name="Straight Connector 19"/>
          <p:cNvCxnSpPr/>
          <p:nvPr/>
        </p:nvCxnSpPr>
        <p:spPr>
          <a:xfrm>
            <a:off x="2868808" y="2325326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/>
          <p:nvPr/>
        </p:nvSpPr>
        <p:spPr>
          <a:xfrm>
            <a:off x="3101564" y="2186208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prohlídky</a:t>
            </a:r>
          </a:p>
        </p:txBody>
      </p:sp>
      <p:cxnSp>
        <p:nvCxnSpPr>
          <p:cNvPr id="17" name="Straight Connector 19"/>
          <p:cNvCxnSpPr/>
          <p:nvPr/>
        </p:nvCxnSpPr>
        <p:spPr>
          <a:xfrm>
            <a:off x="7251227" y="2158060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/>
          <p:nvPr/>
        </p:nvSpPr>
        <p:spPr>
          <a:xfrm>
            <a:off x="7483983" y="201894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22" name="Straight Connector 19"/>
          <p:cNvCxnSpPr/>
          <p:nvPr/>
        </p:nvCxnSpPr>
        <p:spPr>
          <a:xfrm>
            <a:off x="7258664" y="2310460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0"/>
          <p:cNvSpPr txBox="1"/>
          <p:nvPr/>
        </p:nvSpPr>
        <p:spPr>
          <a:xfrm>
            <a:off x="7491420" y="2171342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prohlídky</a:t>
            </a:r>
          </a:p>
        </p:txBody>
      </p:sp>
    </p:spTree>
    <p:extLst>
      <p:ext uri="{BB962C8B-B14F-4D97-AF65-F5344CB8AC3E}">
        <p14:creationId xmlns:p14="http://schemas.microsoft.com/office/powerpoint/2010/main" val="304432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302</Words>
  <Application>Microsoft Office PowerPoint</Application>
  <PresentationFormat>Předvádění na obrazovce (4:3)</PresentationFormat>
  <Paragraphs>103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praktický lékař pro dospělé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76</cp:revision>
  <dcterms:created xsi:type="dcterms:W3CDTF">2016-09-04T18:54:49Z</dcterms:created>
  <dcterms:modified xsi:type="dcterms:W3CDTF">2017-10-03T08:23:34Z</dcterms:modified>
</cp:coreProperties>
</file>