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5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1549" y="1161139"/>
            <a:ext cx="5789511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patologie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K/24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330951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01621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49557"/>
              </p:ext>
            </p:extLst>
          </p:nvPr>
        </p:nvGraphicFramePr>
        <p:xfrm>
          <a:off x="346747" y="1773044"/>
          <a:ext cx="6567009" cy="3402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5438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75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16366"/>
              </p:ext>
            </p:extLst>
          </p:nvPr>
        </p:nvGraphicFramePr>
        <p:xfrm>
          <a:off x="3060700" y="1363663"/>
          <a:ext cx="361156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Chart" r:id="rId3" imgW="3629127" imgH="2657605" progId="MSGraph.Chart.8">
                  <p:embed followColorScheme="full"/>
                </p:oleObj>
              </mc:Choice>
              <mc:Fallback>
                <p:oleObj name="Chart" r:id="rId3" imgW="3629127" imgH="2657605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45112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7676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5" b="8681"/>
          <a:stretch/>
        </p:blipFill>
        <p:spPr>
          <a:xfrm>
            <a:off x="0" y="740229"/>
            <a:ext cx="9144000" cy="5016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34327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5384"/>
              </p:ext>
            </p:extLst>
          </p:nvPr>
        </p:nvGraphicFramePr>
        <p:xfrm>
          <a:off x="2735263" y="1123950"/>
          <a:ext cx="3030537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Chart" r:id="rId3" imgW="3038330" imgH="3286184" progId="MSGraph.Chart.8">
                  <p:embed followColorScheme="full"/>
                </p:oleObj>
              </mc:Choice>
              <mc:Fallback>
                <p:oleObj name="Chart" r:id="rId3" imgW="3038330" imgH="328618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327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114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54992"/>
              </p:ext>
            </p:extLst>
          </p:nvPr>
        </p:nvGraphicFramePr>
        <p:xfrm>
          <a:off x="123724" y="1576554"/>
          <a:ext cx="2748872" cy="4444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887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64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42257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32766"/>
              </p:ext>
            </p:extLst>
          </p:nvPr>
        </p:nvGraphicFramePr>
        <p:xfrm>
          <a:off x="5553075" y="1104900"/>
          <a:ext cx="30384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Chart" r:id="rId5" imgW="3038330" imgH="3362352" progId="MSGraph.Chart.8">
                  <p:embed followColorScheme="full"/>
                </p:oleObj>
              </mc:Choice>
              <mc:Fallback>
                <p:oleObj name="Chart" r:id="rId5" imgW="3038330" imgH="3362352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Pitvy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Pitvy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25460"/>
              </p:ext>
            </p:extLst>
          </p:nvPr>
        </p:nvGraphicFramePr>
        <p:xfrm>
          <a:off x="534988" y="601663"/>
          <a:ext cx="383698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Graf" r:id="rId3" imgW="3857700" imgH="2752636" progId="MSGraph.Chart.8">
                  <p:embed followColorScheme="full"/>
                </p:oleObj>
              </mc:Choice>
              <mc:Fallback>
                <p:oleObj name="Graf" r:id="rId3" imgW="3857700" imgH="2752636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988" y="601663"/>
                        <a:ext cx="3836987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31832" y="1745673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pitev</a:t>
            </a:r>
          </a:p>
        </p:txBody>
      </p:sp>
      <p:cxnSp>
        <p:nvCxnSpPr>
          <p:cNvPr id="9" name="Straight Connector 19"/>
          <p:cNvCxnSpPr/>
          <p:nvPr/>
        </p:nvCxnSpPr>
        <p:spPr>
          <a:xfrm>
            <a:off x="2861371" y="264127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/>
          <p:nvPr/>
        </p:nvSpPr>
        <p:spPr>
          <a:xfrm>
            <a:off x="3094127" y="250215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425033" y="322237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211</Words>
  <Application>Microsoft Office PowerPoint</Application>
  <PresentationFormat>Předvádění na obrazovce (4:3)</PresentationFormat>
  <Paragraphs>74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patologie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80</cp:revision>
  <dcterms:created xsi:type="dcterms:W3CDTF">2016-09-04T18:54:49Z</dcterms:created>
  <dcterms:modified xsi:type="dcterms:W3CDTF">2017-10-03T08:27:49Z</dcterms:modified>
</cp:coreProperties>
</file>