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7" r:id="rId6"/>
    <p:sldId id="273" r:id="rId7"/>
    <p:sldId id="276" r:id="rId8"/>
    <p:sldId id="278" r:id="rId9"/>
    <p:sldId id="27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6946" y="1161139"/>
            <a:ext cx="5834115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soudní lékařství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K/25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68279"/>
              </p:ext>
            </p:extLst>
          </p:nvPr>
        </p:nvGraphicFramePr>
        <p:xfrm>
          <a:off x="4724400" y="1162049"/>
          <a:ext cx="382478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49"/>
                        <a:ext cx="382478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547214"/>
              </p:ext>
            </p:extLst>
          </p:nvPr>
        </p:nvGraphicFramePr>
        <p:xfrm>
          <a:off x="731656" y="117613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Chart" r:id="rId5" imgW="3552725" imgH="2733773" progId="MSGraph.Chart.8">
                  <p:embed followColorScheme="full"/>
                </p:oleObj>
              </mc:Choice>
              <mc:Fallback>
                <p:oleObj name="Chart" r:id="rId5" imgW="3552725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</a:t>
            </a:r>
            <a:r>
              <a:rPr lang="cs-CZ" sz="1200" dirty="0"/>
              <a:t>–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73991"/>
              </p:ext>
            </p:extLst>
          </p:nvPr>
        </p:nvGraphicFramePr>
        <p:xfrm>
          <a:off x="346747" y="1773046"/>
          <a:ext cx="6567009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294117"/>
              </p:ext>
            </p:extLst>
          </p:nvPr>
        </p:nvGraphicFramePr>
        <p:xfrm>
          <a:off x="3060700" y="1363663"/>
          <a:ext cx="3611563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Chart" r:id="rId3" imgW="3619672" imgH="1628952" progId="MSGraph.Chart.8">
                  <p:embed followColorScheme="full"/>
                </p:oleObj>
              </mc:Choice>
              <mc:Fallback>
                <p:oleObj name="Chart" r:id="rId3" imgW="3619672" imgH="1628952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92726"/>
              </p:ext>
            </p:extLst>
          </p:nvPr>
        </p:nvGraphicFramePr>
        <p:xfrm>
          <a:off x="3060700" y="1371600"/>
          <a:ext cx="3611563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hart" r:id="rId3" imgW="3629127" imgH="3590858" progId="MSGraph.Chart.8">
                  <p:embed followColorScheme="full"/>
                </p:oleObj>
              </mc:Choice>
              <mc:Fallback>
                <p:oleObj name="Chart" r:id="rId3" imgW="3629127" imgH="3590858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71600"/>
                        <a:ext cx="3611563" cy="358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34056"/>
              </p:ext>
            </p:extLst>
          </p:nvPr>
        </p:nvGraphicFramePr>
        <p:xfrm>
          <a:off x="346747" y="1795349"/>
          <a:ext cx="6567009" cy="3803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8357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871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70075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 b="7686"/>
          <a:stretch/>
        </p:blipFill>
        <p:spPr>
          <a:xfrm>
            <a:off x="0" y="957942"/>
            <a:ext cx="9144000" cy="4863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75255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83339"/>
              </p:ext>
            </p:extLst>
          </p:nvPr>
        </p:nvGraphicFramePr>
        <p:xfrm>
          <a:off x="2735263" y="1123950"/>
          <a:ext cx="3030537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Chart" r:id="rId3" imgW="3038330" imgH="1886115" progId="MSGraph.Chart.8">
                  <p:embed followColorScheme="full"/>
                </p:oleObj>
              </mc:Choice>
              <mc:Fallback>
                <p:oleObj name="Chart" r:id="rId3" imgW="3038330" imgH="1886115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17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31532"/>
              </p:ext>
            </p:extLst>
          </p:nvPr>
        </p:nvGraphicFramePr>
        <p:xfrm>
          <a:off x="123724" y="1576554"/>
          <a:ext cx="2714367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367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44587"/>
              </p:ext>
            </p:extLst>
          </p:nvPr>
        </p:nvGraphicFramePr>
        <p:xfrm>
          <a:off x="5553075" y="1104900"/>
          <a:ext cx="30384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Chart" r:id="rId5" imgW="3038330" imgH="1886115" progId="MSGraph.Chart.8">
                  <p:embed followColorScheme="full"/>
                </p:oleObj>
              </mc:Choice>
              <mc:Fallback>
                <p:oleObj name="Chart" r:id="rId5" imgW="3038330" imgH="1886115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6607270" y="969646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Vyšetření těla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1998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Vyšetření těla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 rot="16200000">
            <a:off x="-168087" y="1745673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vyšetření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xmlns="" id="{3F445C1E-D1F0-4E06-B020-2662A5526854}"/>
              </a:ext>
            </a:extLst>
          </p:cNvPr>
          <p:cNvCxnSpPr/>
          <p:nvPr/>
        </p:nvCxnSpPr>
        <p:spPr>
          <a:xfrm>
            <a:off x="2864668" y="179912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>
            <a:extLst>
              <a:ext uri="{FF2B5EF4-FFF2-40B4-BE49-F238E27FC236}">
                <a16:creationId xmlns:a16="http://schemas.microsoft.com/office/drawing/2014/main" xmlns="" id="{1A6FE417-2610-48EE-BE7A-35495041C932}"/>
              </a:ext>
            </a:extLst>
          </p:cNvPr>
          <p:cNvSpPr txBox="1"/>
          <p:nvPr/>
        </p:nvSpPr>
        <p:spPr>
          <a:xfrm>
            <a:off x="3097424" y="1660005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histologická</a:t>
            </a:r>
          </a:p>
        </p:txBody>
      </p: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xmlns="" id="{F865D402-1775-4E8C-8735-3FF6B5CE161E}"/>
              </a:ext>
            </a:extLst>
          </p:cNvPr>
          <p:cNvCxnSpPr/>
          <p:nvPr/>
        </p:nvCxnSpPr>
        <p:spPr>
          <a:xfrm>
            <a:off x="2864668" y="1954018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>
            <a:extLst>
              <a:ext uri="{FF2B5EF4-FFF2-40B4-BE49-F238E27FC236}">
                <a16:creationId xmlns:a16="http://schemas.microsoft.com/office/drawing/2014/main" xmlns="" id="{4D400835-17D2-499C-8576-0762880F72ED}"/>
              </a:ext>
            </a:extLst>
          </p:cNvPr>
          <p:cNvSpPr txBox="1"/>
          <p:nvPr/>
        </p:nvSpPr>
        <p:spPr>
          <a:xfrm>
            <a:off x="3097424" y="1816958"/>
            <a:ext cx="1199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imunohistologická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xmlns="" id="{E7E78286-3A18-41E9-A732-36220CA55E53}"/>
              </a:ext>
            </a:extLst>
          </p:cNvPr>
          <p:cNvCxnSpPr/>
          <p:nvPr/>
        </p:nvCxnSpPr>
        <p:spPr>
          <a:xfrm>
            <a:off x="2864668" y="2112326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>
            <a:extLst>
              <a:ext uri="{FF2B5EF4-FFF2-40B4-BE49-F238E27FC236}">
                <a16:creationId xmlns:a16="http://schemas.microsoft.com/office/drawing/2014/main" xmlns="" id="{F063EDC9-AE28-4C4D-9487-8E66A6C6D160}"/>
              </a:ext>
            </a:extLst>
          </p:cNvPr>
          <p:cNvSpPr txBox="1"/>
          <p:nvPr/>
        </p:nvSpPr>
        <p:spPr>
          <a:xfrm>
            <a:off x="3097424" y="1983318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histochemická</a:t>
            </a:r>
          </a:p>
        </p:txBody>
      </p:sp>
      <p:cxnSp>
        <p:nvCxnSpPr>
          <p:cNvPr id="22" name="Straight Connector 23">
            <a:extLst>
              <a:ext uri="{FF2B5EF4-FFF2-40B4-BE49-F238E27FC236}">
                <a16:creationId xmlns:a16="http://schemas.microsoft.com/office/drawing/2014/main" xmlns="" id="{5E8D4510-9CA3-49BE-93BD-5A35E0FC7D0B}"/>
              </a:ext>
            </a:extLst>
          </p:cNvPr>
          <p:cNvCxnSpPr/>
          <p:nvPr/>
        </p:nvCxnSpPr>
        <p:spPr>
          <a:xfrm>
            <a:off x="2864668" y="2288925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>
            <a:extLst>
              <a:ext uri="{FF2B5EF4-FFF2-40B4-BE49-F238E27FC236}">
                <a16:creationId xmlns:a16="http://schemas.microsoft.com/office/drawing/2014/main" xmlns="" id="{D811BE7E-F96F-48E7-A02F-00A842A60349}"/>
              </a:ext>
            </a:extLst>
          </p:cNvPr>
          <p:cNvSpPr txBox="1"/>
          <p:nvPr/>
        </p:nvSpPr>
        <p:spPr>
          <a:xfrm>
            <a:off x="3098735" y="2156972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makroreakce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xmlns="" id="{2DD6FF13-C151-4ABD-822F-6115FF544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160479"/>
              </p:ext>
            </p:extLst>
          </p:nvPr>
        </p:nvGraphicFramePr>
        <p:xfrm>
          <a:off x="476577" y="720428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Graf" r:id="rId3" imgW="4495886" imgH="2743315" progId="MSGraph.Chart.8">
                  <p:embed followColorScheme="full"/>
                </p:oleObj>
              </mc:Choice>
              <mc:Fallback>
                <p:oleObj name="Graf" r:id="rId3" imgW="4495886" imgH="2743315" progId="MSGraph.Chart.8">
                  <p:embed followColorScheme="full"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xmlns="" id="{F86716FF-A8F4-4EC4-A8BD-0F3083899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577" y="720428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84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230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Vyšetření bločků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 rot="16200000">
            <a:off x="-168087" y="1745673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vyšetření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xmlns="" id="{F86716FF-A8F4-4EC4-A8BD-0F3083899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359402"/>
              </p:ext>
            </p:extLst>
          </p:nvPr>
        </p:nvGraphicFramePr>
        <p:xfrm>
          <a:off x="475200" y="720000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Graf" r:id="rId3" imgW="4495886" imgH="2743315" progId="MSGraph.Chart.8">
                  <p:embed followColorScheme="full"/>
                </p:oleObj>
              </mc:Choice>
              <mc:Fallback>
                <p:oleObj name="Graf" r:id="rId3" imgW="4495886" imgH="2743315" progId="MSGraph.Chart.8">
                  <p:embed followColorScheme="full"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xmlns="" id="{F86716FF-A8F4-4EC4-A8BD-0F3083899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200" y="720000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xmlns="" id="{3F445C1E-D1F0-4E06-B020-2662A5526854}"/>
              </a:ext>
            </a:extLst>
          </p:cNvPr>
          <p:cNvCxnSpPr/>
          <p:nvPr/>
        </p:nvCxnSpPr>
        <p:spPr>
          <a:xfrm>
            <a:off x="2864668" y="179912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>
            <a:extLst>
              <a:ext uri="{FF2B5EF4-FFF2-40B4-BE49-F238E27FC236}">
                <a16:creationId xmlns:a16="http://schemas.microsoft.com/office/drawing/2014/main" xmlns="" id="{1A6FE417-2610-48EE-BE7A-35495041C932}"/>
              </a:ext>
            </a:extLst>
          </p:cNvPr>
          <p:cNvSpPr txBox="1"/>
          <p:nvPr/>
        </p:nvSpPr>
        <p:spPr>
          <a:xfrm>
            <a:off x="3097424" y="1660005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histologická</a:t>
            </a:r>
          </a:p>
        </p:txBody>
      </p: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xmlns="" id="{F865D402-1775-4E8C-8735-3FF6B5CE161E}"/>
              </a:ext>
            </a:extLst>
          </p:cNvPr>
          <p:cNvCxnSpPr/>
          <p:nvPr/>
        </p:nvCxnSpPr>
        <p:spPr>
          <a:xfrm>
            <a:off x="2864668" y="1954018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>
            <a:extLst>
              <a:ext uri="{FF2B5EF4-FFF2-40B4-BE49-F238E27FC236}">
                <a16:creationId xmlns:a16="http://schemas.microsoft.com/office/drawing/2014/main" xmlns="" id="{4D400835-17D2-499C-8576-0762880F72ED}"/>
              </a:ext>
            </a:extLst>
          </p:cNvPr>
          <p:cNvSpPr txBox="1"/>
          <p:nvPr/>
        </p:nvSpPr>
        <p:spPr>
          <a:xfrm>
            <a:off x="3097424" y="1816958"/>
            <a:ext cx="1199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imunohistologická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7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442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Vyšetření preparátů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 rot="16200000">
            <a:off x="-168087" y="1745673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vyšetření</a:t>
            </a:r>
          </a:p>
        </p:txBody>
      </p:sp>
      <p:sp>
        <p:nvSpPr>
          <p:cNvPr id="11" name="TextBox 48"/>
          <p:cNvSpPr txBox="1"/>
          <p:nvPr/>
        </p:nvSpPr>
        <p:spPr>
          <a:xfrm>
            <a:off x="2241935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xmlns="" id="{F86716FF-A8F4-4EC4-A8BD-0F3083899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976824"/>
              </p:ext>
            </p:extLst>
          </p:nvPr>
        </p:nvGraphicFramePr>
        <p:xfrm>
          <a:off x="475200" y="720000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Graf" r:id="rId3" imgW="4495886" imgH="2743315" progId="MSGraph.Chart.8">
                  <p:embed followColorScheme="full"/>
                </p:oleObj>
              </mc:Choice>
              <mc:Fallback>
                <p:oleObj name="Graf" r:id="rId3" imgW="4495886" imgH="2743315" progId="MSGraph.Chart.8">
                  <p:embed followColorScheme="full"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xmlns="" id="{F86716FF-A8F4-4EC4-A8BD-0F30838991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200" y="720000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xmlns="" id="{3F445C1E-D1F0-4E06-B020-2662A5526854}"/>
              </a:ext>
            </a:extLst>
          </p:cNvPr>
          <p:cNvCxnSpPr/>
          <p:nvPr/>
        </p:nvCxnSpPr>
        <p:spPr>
          <a:xfrm>
            <a:off x="2864668" y="179912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>
            <a:extLst>
              <a:ext uri="{FF2B5EF4-FFF2-40B4-BE49-F238E27FC236}">
                <a16:creationId xmlns:a16="http://schemas.microsoft.com/office/drawing/2014/main" xmlns="" id="{1A6FE417-2610-48EE-BE7A-35495041C932}"/>
              </a:ext>
            </a:extLst>
          </p:cNvPr>
          <p:cNvSpPr txBox="1"/>
          <p:nvPr/>
        </p:nvSpPr>
        <p:spPr>
          <a:xfrm>
            <a:off x="3097424" y="1660005"/>
            <a:ext cx="851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histologická</a:t>
            </a:r>
          </a:p>
        </p:txBody>
      </p: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xmlns="" id="{F865D402-1775-4E8C-8735-3FF6B5CE161E}"/>
              </a:ext>
            </a:extLst>
          </p:cNvPr>
          <p:cNvCxnSpPr/>
          <p:nvPr/>
        </p:nvCxnSpPr>
        <p:spPr>
          <a:xfrm>
            <a:off x="2864668" y="1954018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2">
            <a:extLst>
              <a:ext uri="{FF2B5EF4-FFF2-40B4-BE49-F238E27FC236}">
                <a16:creationId xmlns:a16="http://schemas.microsoft.com/office/drawing/2014/main" xmlns="" id="{4D400835-17D2-499C-8576-0762880F72ED}"/>
              </a:ext>
            </a:extLst>
          </p:cNvPr>
          <p:cNvSpPr txBox="1"/>
          <p:nvPr/>
        </p:nvSpPr>
        <p:spPr>
          <a:xfrm>
            <a:off x="3097424" y="1816958"/>
            <a:ext cx="1199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imunohistologická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5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206</Words>
  <Application>Microsoft Office PowerPoint</Application>
  <PresentationFormat>Předvádění na obrazovce (4:3)</PresentationFormat>
  <Paragraphs>72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soudní lékařství 2007–2016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73</cp:revision>
  <dcterms:created xsi:type="dcterms:W3CDTF">2016-09-04T18:54:49Z</dcterms:created>
  <dcterms:modified xsi:type="dcterms:W3CDTF">2017-10-03T08:28:58Z</dcterms:modified>
</cp:coreProperties>
</file>