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8" r:id="rId3"/>
    <p:sldId id="274" r:id="rId4"/>
    <p:sldId id="259" r:id="rId5"/>
    <p:sldId id="276" r:id="rId6"/>
    <p:sldId id="273" r:id="rId7"/>
    <p:sldId id="275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2703" y="1161139"/>
            <a:ext cx="5800658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domácí zdravotní péče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K/31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320426"/>
              </p:ext>
            </p:extLst>
          </p:nvPr>
        </p:nvGraphicFramePr>
        <p:xfrm>
          <a:off x="4724400" y="1162050"/>
          <a:ext cx="37719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Chart" r:id="rId3" imgW="3771721" imgH="2752627" progId="MSGraph.Chart.8">
                  <p:embed followColorScheme="full"/>
                </p:oleObj>
              </mc:Choice>
              <mc:Fallback>
                <p:oleObj name="Chart" r:id="rId3" imgW="3771721" imgH="2752627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50"/>
                        <a:ext cx="37719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899995"/>
              </p:ext>
            </p:extLst>
          </p:nvPr>
        </p:nvGraphicFramePr>
        <p:xfrm>
          <a:off x="731656" y="1176135"/>
          <a:ext cx="3551238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Chart" r:id="rId5" imgW="3552725" imgH="2723969" progId="MSGraph.Chart.8">
                  <p:embed followColorScheme="full"/>
                </p:oleObj>
              </mc:Choice>
              <mc:Fallback>
                <p:oleObj name="Chart" r:id="rId5" imgW="3552725" imgH="2723969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5"/>
                        <a:ext cx="3551238" cy="273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</a:t>
            </a:r>
            <a:r>
              <a:rPr lang="cs-CZ" sz="1200" dirty="0"/>
              <a:t>–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74596"/>
              </p:ext>
            </p:extLst>
          </p:nvPr>
        </p:nvGraphicFramePr>
        <p:xfrm>
          <a:off x="346747" y="1773046"/>
          <a:ext cx="6567009" cy="3356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4951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Hospic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Samost.ordinace prakt.lék.pro dospělé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Domácí zdravotní péče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N=558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657229"/>
              </p:ext>
            </p:extLst>
          </p:nvPr>
        </p:nvGraphicFramePr>
        <p:xfrm>
          <a:off x="3057525" y="1366953"/>
          <a:ext cx="362902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Chart" r:id="rId3" imgW="3629127" imgH="3933994" progId="MSGraph.Chart.8">
                  <p:embed followColorScheme="full"/>
                </p:oleObj>
              </mc:Choice>
              <mc:Fallback>
                <p:oleObj name="Chart" r:id="rId3" imgW="3629127" imgH="3933994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66953"/>
                        <a:ext cx="3629025" cy="393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756485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Chart" r:id="rId3" imgW="3619672" imgH="4314837" progId="MSGraph.Chart.8">
                  <p:embed followColorScheme="full"/>
                </p:oleObj>
              </mc:Choice>
              <mc:Fallback>
                <p:oleObj name="Chart" r:id="rId3" imgW="3619672" imgH="4314837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29656"/>
              </p:ext>
            </p:extLst>
          </p:nvPr>
        </p:nvGraphicFramePr>
        <p:xfrm>
          <a:off x="346747" y="1795349"/>
          <a:ext cx="6567009" cy="3719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9039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7" b="8482"/>
          <a:stretch/>
        </p:blipFill>
        <p:spPr>
          <a:xfrm>
            <a:off x="0" y="812800"/>
            <a:ext cx="9144000" cy="4956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248069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48181"/>
              </p:ext>
            </p:extLst>
          </p:nvPr>
        </p:nvGraphicFramePr>
        <p:xfrm>
          <a:off x="2733675" y="1123950"/>
          <a:ext cx="3038475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Chart" r:id="rId3" imgW="3038330" imgH="4600657" progId="MSGraph.Chart.8">
                  <p:embed followColorScheme="full"/>
                </p:oleObj>
              </mc:Choice>
              <mc:Fallback>
                <p:oleObj name="Chart" r:id="rId3" imgW="3038330" imgH="4600657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23950"/>
                        <a:ext cx="3038475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634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489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02323"/>
              </p:ext>
            </p:extLst>
          </p:nvPr>
        </p:nvGraphicFramePr>
        <p:xfrm>
          <a:off x="123724" y="1576554"/>
          <a:ext cx="2775593" cy="4913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5593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51334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Domácí zdravotní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889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889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889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ordinace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prakt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lékaře pro dospělé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889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Hospic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889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889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889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8890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8890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963263"/>
              </p:ext>
            </p:extLst>
          </p:nvPr>
        </p:nvGraphicFramePr>
        <p:xfrm>
          <a:off x="5553075" y="1104900"/>
          <a:ext cx="3038475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Chart" r:id="rId5" imgW="3038330" imgH="4533916" progId="MSGraph.Chart.8">
                  <p:embed followColorScheme="full"/>
                </p:oleObj>
              </mc:Choice>
              <mc:Fallback>
                <p:oleObj name="Chart" r:id="rId5" imgW="3038330" imgH="4533916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1104900"/>
                        <a:ext cx="3038475" cy="453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607270" y="969646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Pacienti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152743"/>
              </p:ext>
            </p:extLst>
          </p:nvPr>
        </p:nvGraphicFramePr>
        <p:xfrm>
          <a:off x="490537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Graf" r:id="rId3" imgW="4114972" imgH="2771622" progId="MSGraph.Chart.8">
                  <p:embed followColorScheme="full"/>
                </p:oleObj>
              </mc:Choice>
              <mc:Fallback>
                <p:oleObj name="Graf" r:id="rId3" imgW="4114972" imgH="2771622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7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149650" y="1745673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pacientů</a:t>
            </a:r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114830"/>
              </p:ext>
            </p:extLst>
          </p:nvPr>
        </p:nvGraphicFramePr>
        <p:xfrm>
          <a:off x="4918074" y="657224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Chart" r:id="rId5" imgW="3962349" imgH="2733773" progId="MSGraph.Chart.8">
                  <p:embed followColorScheme="full"/>
                </p:oleObj>
              </mc:Choice>
              <mc:Fallback>
                <p:oleObj name="Chart" r:id="rId5" imgW="3962349" imgH="2733773" progId="MSGraph.Chart.8">
                  <p:embed followColorScheme="full"/>
                  <p:pic>
                    <p:nvPicPr>
                      <p:cNvPr id="5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8074" y="657224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 rot="16200000">
            <a:off x="3824062" y="1679970"/>
            <a:ext cx="1845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pacientů na 1000 osob </a:t>
            </a:r>
          </a:p>
        </p:txBody>
      </p:sp>
      <p:cxnSp>
        <p:nvCxnSpPr>
          <p:cNvPr id="7" name="Straight Connector 13"/>
          <p:cNvCxnSpPr/>
          <p:nvPr/>
        </p:nvCxnSpPr>
        <p:spPr>
          <a:xfrm>
            <a:off x="7493264" y="2521722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4"/>
          <p:cNvSpPr txBox="1"/>
          <p:nvPr/>
        </p:nvSpPr>
        <p:spPr>
          <a:xfrm>
            <a:off x="7726020" y="2382604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9" name="Straight Connector 15"/>
          <p:cNvCxnSpPr/>
          <p:nvPr/>
        </p:nvCxnSpPr>
        <p:spPr>
          <a:xfrm>
            <a:off x="7493264" y="2670362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6"/>
          <p:cNvSpPr txBox="1"/>
          <p:nvPr/>
        </p:nvSpPr>
        <p:spPr>
          <a:xfrm>
            <a:off x="7726020" y="2539557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1" name="Straight Connector 17"/>
          <p:cNvCxnSpPr/>
          <p:nvPr/>
        </p:nvCxnSpPr>
        <p:spPr>
          <a:xfrm>
            <a:off x="7493264" y="2812275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/>
        </p:nvSpPr>
        <p:spPr>
          <a:xfrm>
            <a:off x="7726020" y="2681470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3006335" y="2540914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239091" y="2401796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5" name="Straight Connector 21"/>
          <p:cNvCxnSpPr/>
          <p:nvPr/>
        </p:nvCxnSpPr>
        <p:spPr>
          <a:xfrm>
            <a:off x="3006335" y="2689554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2"/>
          <p:cNvSpPr txBox="1"/>
          <p:nvPr/>
        </p:nvSpPr>
        <p:spPr>
          <a:xfrm>
            <a:off x="3239091" y="2558749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7" name="Straight Connector 23"/>
          <p:cNvCxnSpPr/>
          <p:nvPr/>
        </p:nvCxnSpPr>
        <p:spPr>
          <a:xfrm>
            <a:off x="3006335" y="2831467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4"/>
          <p:cNvSpPr txBox="1"/>
          <p:nvPr/>
        </p:nvSpPr>
        <p:spPr>
          <a:xfrm>
            <a:off x="3239091" y="2700662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2541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6.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Pacienti v domácí péči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470537" y="3335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6770118" y="3335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313499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256</Words>
  <Application>Microsoft Office PowerPoint</Application>
  <PresentationFormat>Předvádění na obrazovce (4:3)</PresentationFormat>
  <Paragraphs>91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domácí zdravotní péče 2007–2016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69</cp:revision>
  <dcterms:created xsi:type="dcterms:W3CDTF">2016-09-04T18:54:49Z</dcterms:created>
  <dcterms:modified xsi:type="dcterms:W3CDTF">2017-10-03T08:33:53Z</dcterms:modified>
</cp:coreProperties>
</file>