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8" r:id="rId6"/>
    <p:sldId id="273" r:id="rId7"/>
    <p:sldId id="275" r:id="rId8"/>
    <p:sldId id="277" r:id="rId9"/>
    <p:sldId id="27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FFCC99"/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5792" y="1161139"/>
            <a:ext cx="5967930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praktický lékař pro děti a dorost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K/18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8157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2026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64100"/>
              </p:ext>
            </p:extLst>
          </p:nvPr>
        </p:nvGraphicFramePr>
        <p:xfrm>
          <a:off x="138023" y="1773046"/>
          <a:ext cx="6775733" cy="3356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8923">
                  <a:extLst>
                    <a:ext uri="{9D8B030D-6E8A-4147-A177-3AD203B41FA5}">
                      <a16:colId xmlns=""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="" xmlns:a16="http://schemas.microsoft.com/office/drawing/2014/main" val="864576944"/>
                    </a:ext>
                  </a:extLst>
                </a:gridCol>
              </a:tblGrid>
              <a:tr h="34951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2441258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4173134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9858936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Sam.ord.prakt.lékaře pro děti a dorost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N=1957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68736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2680865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8837142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585157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Ostatní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0322297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9676600"/>
                  </a:ext>
                </a:extLst>
              </a:tr>
              <a:tr h="33287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93095"/>
              </p:ext>
            </p:extLst>
          </p:nvPr>
        </p:nvGraphicFramePr>
        <p:xfrm>
          <a:off x="3060700" y="1363663"/>
          <a:ext cx="3611563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Chart" r:id="rId3" imgW="3629127" imgH="3648173" progId="MSGraph.Chart.8">
                  <p:embed followColorScheme="full"/>
                </p:oleObj>
              </mc:Choice>
              <mc:Fallback>
                <p:oleObj name="Chart" r:id="rId3" imgW="3629127" imgH="364817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362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14130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69994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="" xmlns:a16="http://schemas.microsoft.com/office/drawing/2014/main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="" xmlns:a16="http://schemas.microsoft.com/office/drawing/2014/main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N=136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N=162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N=102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N=257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N=261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4" b="9477"/>
          <a:stretch/>
        </p:blipFill>
        <p:spPr>
          <a:xfrm>
            <a:off x="0" y="870856"/>
            <a:ext cx="9144000" cy="4834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17019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042515"/>
              </p:ext>
            </p:extLst>
          </p:nvPr>
        </p:nvGraphicFramePr>
        <p:xfrm>
          <a:off x="2735263" y="1123950"/>
          <a:ext cx="3030537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Chart" r:id="rId3" imgW="3038330" imgH="4438516" progId="MSGraph.Chart.8">
                  <p:embed followColorScheme="full"/>
                </p:oleObj>
              </mc:Choice>
              <mc:Fallback>
                <p:oleObj name="Chart" r:id="rId3" imgW="3038330" imgH="4438516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439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7128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/>
              <a:t>1945</a:t>
            </a:r>
            <a:r>
              <a:rPr lang="en-US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58444"/>
              </p:ext>
            </p:extLst>
          </p:nvPr>
        </p:nvGraphicFramePr>
        <p:xfrm>
          <a:off x="151382" y="1567928"/>
          <a:ext cx="2725947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947">
                  <a:extLst>
                    <a:ext uri="{9D8B030D-6E8A-4147-A177-3AD203B41FA5}">
                      <a16:colId xmlns="" xmlns:a16="http://schemas.microsoft.com/office/drawing/2014/main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lékaře pro děti a dorost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lékaře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následné péče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649843"/>
              </p:ext>
            </p:extLst>
          </p:nvPr>
        </p:nvGraphicFramePr>
        <p:xfrm>
          <a:off x="5553075" y="1104900"/>
          <a:ext cx="3038475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Chart" r:id="rId5" imgW="3038330" imgH="4324264" progId="MSGraph.Chart.8">
                  <p:embed followColorScheme="full"/>
                </p:oleObj>
              </mc:Choice>
              <mc:Fallback>
                <p:oleObj name="Chart" r:id="rId5" imgW="3038330" imgH="4324264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433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283885" y="969646"/>
            <a:ext cx="1758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Registrovaní 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05444"/>
              </p:ext>
            </p:extLst>
          </p:nvPr>
        </p:nvGraphicFramePr>
        <p:xfrm>
          <a:off x="490538" y="657225"/>
          <a:ext cx="3926865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Graf" r:id="rId3" imgW="3886286" imgH="2733649" progId="MSGraph.Chart.8">
                  <p:embed followColorScheme="full"/>
                </p:oleObj>
              </mc:Choice>
              <mc:Fallback>
                <p:oleObj name="Graf" r:id="rId3" imgW="3886286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26865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627346" y="1745673"/>
            <a:ext cx="2073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488806"/>
              </p:ext>
            </p:extLst>
          </p:nvPr>
        </p:nvGraphicFramePr>
        <p:xfrm>
          <a:off x="4918075" y="657225"/>
          <a:ext cx="3925255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Graf" r:id="rId5" imgW="3886286" imgH="2733649" progId="MSGraph.Chart.8">
                  <p:embed followColorScheme="full"/>
                </p:oleObj>
              </mc:Choice>
              <mc:Fallback>
                <p:oleObj name="Graf" r:id="rId5" imgW="3886286" imgH="273364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5"/>
                        <a:ext cx="3925255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367068" y="1590728"/>
            <a:ext cx="2757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 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v dětské populaci (0-18 let)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9"/>
          <p:cNvCxnSpPr/>
          <p:nvPr/>
        </p:nvCxnSpPr>
        <p:spPr>
          <a:xfrm>
            <a:off x="2984033" y="240710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16789" y="226798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47695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993306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7" name="Straight Connector 19"/>
          <p:cNvCxnSpPr/>
          <p:nvPr/>
        </p:nvCxnSpPr>
        <p:spPr>
          <a:xfrm>
            <a:off x="7429644" y="240338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7662400" y="226427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</p:spTree>
    <p:extLst>
      <p:ext uri="{BB962C8B-B14F-4D97-AF65-F5344CB8AC3E}">
        <p14:creationId xmlns:p14="http://schemas.microsoft.com/office/powerpoint/2010/main" val="227023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/>
        </p:nvSpPr>
        <p:spPr>
          <a:xfrm>
            <a:off x="81684" y="109659"/>
            <a:ext cx="4358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registrovaných pacientů – věková struktura</a:t>
            </a:r>
          </a:p>
        </p:txBody>
      </p:sp>
      <p:graphicFrame>
        <p:nvGraphicFramePr>
          <p:cNvPr id="4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465867"/>
              </p:ext>
            </p:extLst>
          </p:nvPr>
        </p:nvGraphicFramePr>
        <p:xfrm>
          <a:off x="546100" y="646112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Chart" r:id="rId3" imgW="4105320" imgH="2733773" progId="MSGraph.Chart.8">
                  <p:embed followColorScheme="full"/>
                </p:oleObj>
              </mc:Choice>
              <mc:Fallback>
                <p:oleObj name="Chart" r:id="rId3" imgW="4105320" imgH="2733773" progId="MSGraph.Chart.8">
                  <p:embed followColorScheme="full"/>
                  <p:pic>
                    <p:nvPicPr>
                      <p:cNvPr id="12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100" y="646112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8"/>
          <p:cNvSpPr txBox="1"/>
          <p:nvPr/>
        </p:nvSpPr>
        <p:spPr>
          <a:xfrm rot="16200000">
            <a:off x="304896" y="1743622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Pacienti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8"/>
          <p:cNvSpPr txBox="1"/>
          <p:nvPr/>
        </p:nvSpPr>
        <p:spPr>
          <a:xfrm>
            <a:off x="2544281" y="330845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7" name="Straight Connector 19"/>
          <p:cNvCxnSpPr/>
          <p:nvPr/>
        </p:nvCxnSpPr>
        <p:spPr>
          <a:xfrm>
            <a:off x="3173606" y="3533378"/>
            <a:ext cx="232756" cy="0"/>
          </a:xfrm>
          <a:prstGeom prst="line">
            <a:avLst/>
          </a:prstGeom>
          <a:ln w="12700">
            <a:solidFill>
              <a:srgbClr val="FF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0"/>
          <p:cNvSpPr txBox="1"/>
          <p:nvPr/>
        </p:nvSpPr>
        <p:spPr>
          <a:xfrm>
            <a:off x="3406362" y="3416562"/>
            <a:ext cx="8707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15 let a více</a:t>
            </a:r>
          </a:p>
        </p:txBody>
      </p:sp>
      <p:cxnSp>
        <p:nvCxnSpPr>
          <p:cNvPr id="9" name="Straight Connector 19"/>
          <p:cNvCxnSpPr/>
          <p:nvPr/>
        </p:nvCxnSpPr>
        <p:spPr>
          <a:xfrm>
            <a:off x="3173606" y="3722019"/>
            <a:ext cx="232756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/>
          <p:nvPr/>
        </p:nvSpPr>
        <p:spPr>
          <a:xfrm>
            <a:off x="3406362" y="3605203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10 - 14 let</a:t>
            </a:r>
          </a:p>
        </p:txBody>
      </p:sp>
      <p:cxnSp>
        <p:nvCxnSpPr>
          <p:cNvPr id="11" name="Straight Connector 19"/>
          <p:cNvCxnSpPr/>
          <p:nvPr/>
        </p:nvCxnSpPr>
        <p:spPr>
          <a:xfrm>
            <a:off x="3173606" y="3910660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0"/>
          <p:cNvSpPr txBox="1"/>
          <p:nvPr/>
        </p:nvSpPr>
        <p:spPr>
          <a:xfrm>
            <a:off x="3406362" y="3793844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5 - 9 let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173606" y="4099301"/>
            <a:ext cx="232756" cy="0"/>
          </a:xfrm>
          <a:prstGeom prst="line">
            <a:avLst/>
          </a:pr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406362" y="3982485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1 - 4 roky</a:t>
            </a:r>
          </a:p>
        </p:txBody>
      </p:sp>
      <p:cxnSp>
        <p:nvCxnSpPr>
          <p:cNvPr id="15" name="Straight Connector 19"/>
          <p:cNvCxnSpPr/>
          <p:nvPr/>
        </p:nvCxnSpPr>
        <p:spPr>
          <a:xfrm>
            <a:off x="3173606" y="4287941"/>
            <a:ext cx="232756" cy="0"/>
          </a:xfrm>
          <a:prstGeom prst="line">
            <a:avLst/>
          </a:prstGeom>
          <a:ln w="127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/>
          <p:nvPr/>
        </p:nvSpPr>
        <p:spPr>
          <a:xfrm>
            <a:off x="3406362" y="4171125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0 - 11 měsíců</a:t>
            </a:r>
          </a:p>
        </p:txBody>
      </p:sp>
    </p:spTree>
    <p:extLst>
      <p:ext uri="{BB962C8B-B14F-4D97-AF65-F5344CB8AC3E}">
        <p14:creationId xmlns:p14="http://schemas.microsoft.com/office/powerpoint/2010/main" val="7535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83110"/>
              </p:ext>
            </p:extLst>
          </p:nvPr>
        </p:nvGraphicFramePr>
        <p:xfrm>
          <a:off x="490537" y="657225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8" name="Graf" r:id="rId3" imgW="3981342" imgH="2733649" progId="MSGraph.Chart.8">
                  <p:embed followColorScheme="full"/>
                </p:oleObj>
              </mc:Choice>
              <mc:Fallback>
                <p:oleObj name="Graf" r:id="rId3" imgW="3981342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7" y="657225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92695" y="1745673"/>
            <a:ext cx="18036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405015"/>
              </p:ext>
            </p:extLst>
          </p:nvPr>
        </p:nvGraphicFramePr>
        <p:xfrm>
          <a:off x="4918075" y="657224"/>
          <a:ext cx="39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9" name="Graf" r:id="rId5" imgW="3886286" imgH="2723984" progId="MSGraph.Chart.8">
                  <p:embed followColorScheme="full"/>
                </p:oleObj>
              </mc:Choice>
              <mc:Fallback>
                <p:oleObj name="Graf" r:id="rId5" imgW="3886286" imgH="2723984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4"/>
                        <a:ext cx="392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434803" y="1717473"/>
            <a:ext cx="2624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 na 1000 osob v dětské populaci (0</a:t>
            </a:r>
            <a:r>
              <a:rPr lang="cs-CZ" sz="1100" dirty="0"/>
              <a:t>–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18 let) 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027963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1888845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757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ošetření - vyšetření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665226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814889" y="3335945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15" name="Straight Connector 19"/>
          <p:cNvCxnSpPr/>
          <p:nvPr/>
        </p:nvCxnSpPr>
        <p:spPr>
          <a:xfrm>
            <a:off x="2868808" y="2180363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0"/>
          <p:cNvSpPr txBox="1"/>
          <p:nvPr/>
        </p:nvSpPr>
        <p:spPr>
          <a:xfrm>
            <a:off x="3101564" y="2041245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prohlídky</a:t>
            </a:r>
          </a:p>
        </p:txBody>
      </p:sp>
      <p:cxnSp>
        <p:nvCxnSpPr>
          <p:cNvPr id="17" name="Straight Connector 19"/>
          <p:cNvCxnSpPr/>
          <p:nvPr/>
        </p:nvCxnSpPr>
        <p:spPr>
          <a:xfrm>
            <a:off x="7251227" y="2013097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0"/>
          <p:cNvSpPr txBox="1"/>
          <p:nvPr/>
        </p:nvSpPr>
        <p:spPr>
          <a:xfrm>
            <a:off x="7483983" y="1873979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22" name="Straight Connector 19"/>
          <p:cNvCxnSpPr/>
          <p:nvPr/>
        </p:nvCxnSpPr>
        <p:spPr>
          <a:xfrm>
            <a:off x="7258664" y="2165497"/>
            <a:ext cx="232756" cy="0"/>
          </a:xfrm>
          <a:prstGeom prst="line">
            <a:avLst/>
          </a:prstGeom>
          <a:ln w="127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0"/>
          <p:cNvSpPr txBox="1"/>
          <p:nvPr/>
        </p:nvSpPr>
        <p:spPr>
          <a:xfrm>
            <a:off x="7491420" y="2026379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prohlídky</a:t>
            </a:r>
          </a:p>
        </p:txBody>
      </p:sp>
    </p:spTree>
    <p:extLst>
      <p:ext uri="{BB962C8B-B14F-4D97-AF65-F5344CB8AC3E}">
        <p14:creationId xmlns:p14="http://schemas.microsoft.com/office/powerpoint/2010/main" val="138485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334</Words>
  <Application>Microsoft Office PowerPoint</Application>
  <PresentationFormat>Předvádění na obrazovce (4:3)</PresentationFormat>
  <Paragraphs>103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Chart</vt:lpstr>
      <vt:lpstr>Graf</vt:lpstr>
      <vt:lpstr>Graf aplikace Microsoft Graph</vt:lpstr>
      <vt:lpstr>ZDRAVOTNICTVÍ ČR: Stručný přehled činnosti oboru: praktický lékař pro děti a dorost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91</cp:revision>
  <dcterms:created xsi:type="dcterms:W3CDTF">2016-09-04T18:54:49Z</dcterms:created>
  <dcterms:modified xsi:type="dcterms:W3CDTF">2017-10-03T08:24:31Z</dcterms:modified>
</cp:coreProperties>
</file>