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8" r:id="rId3"/>
    <p:sldId id="274" r:id="rId4"/>
    <p:sldId id="259" r:id="rId5"/>
    <p:sldId id="275" r:id="rId6"/>
    <p:sldId id="27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1187" y="1161139"/>
            <a:ext cx="5856418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ortopedická protetika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K/20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951265"/>
              </p:ext>
            </p:extLst>
          </p:nvPr>
        </p:nvGraphicFramePr>
        <p:xfrm>
          <a:off x="4780918" y="1167305"/>
          <a:ext cx="3816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Chart" r:id="rId3" imgW="3943437" imgH="2733773" progId="MSGraph.Chart.8">
                  <p:embed followColorScheme="full"/>
                </p:oleObj>
              </mc:Choice>
              <mc:Fallback>
                <p:oleObj name="Chart" r:id="rId3" imgW="3943437" imgH="2733773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0918" y="1167305"/>
                        <a:ext cx="3816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790792" y="381276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928157"/>
              </p:ext>
            </p:extLst>
          </p:nvPr>
        </p:nvGraphicFramePr>
        <p:xfrm>
          <a:off x="736599" y="117157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Chart" r:id="rId5" imgW="3686240" imgH="2733773" progId="MSGraph.Chart.8">
                  <p:embed followColorScheme="full"/>
                </p:oleObj>
              </mc:Choice>
              <mc:Fallback>
                <p:oleObj name="Chart" r:id="rId5" imgW="3686240" imgH="2733773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599" y="117157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19360" y="381276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553650"/>
              </p:ext>
            </p:extLst>
          </p:nvPr>
        </p:nvGraphicFramePr>
        <p:xfrm>
          <a:off x="346747" y="1773046"/>
          <a:ext cx="6567009" cy="2945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val="864576944"/>
                    </a:ext>
                  </a:extLst>
                </a:gridCol>
              </a:tblGrid>
              <a:tr h="3067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41258"/>
                  </a:ext>
                </a:extLst>
              </a:tr>
              <a:tr h="29216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73134"/>
                  </a:ext>
                </a:extLst>
              </a:tr>
              <a:tr h="30151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8936"/>
                  </a:ext>
                </a:extLst>
              </a:tr>
              <a:tr h="29216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7367"/>
                  </a:ext>
                </a:extLst>
              </a:tr>
              <a:tr h="29216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80865"/>
                  </a:ext>
                </a:extLst>
              </a:tr>
              <a:tr h="29216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37142"/>
                  </a:ext>
                </a:extLst>
              </a:tr>
              <a:tr h="29216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Výdejna zdravotnických prostředků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1577"/>
                  </a:ext>
                </a:extLst>
              </a:tr>
              <a:tr h="292165">
                <a:tc>
                  <a:txBody>
                    <a:bodyPr/>
                    <a:lstStyle/>
                    <a:p>
                      <a:pPr algn="r"/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22297"/>
                  </a:ext>
                </a:extLst>
              </a:tr>
              <a:tr h="29216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6600"/>
                  </a:ext>
                </a:extLst>
              </a:tr>
              <a:tr h="29216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911403"/>
              </p:ext>
            </p:extLst>
          </p:nvPr>
        </p:nvGraphicFramePr>
        <p:xfrm>
          <a:off x="3060700" y="1363663"/>
          <a:ext cx="3611563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Chart" r:id="rId3" imgW="3619672" imgH="2581436" progId="MSGraph.Chart.8">
                  <p:embed followColorScheme="full"/>
                </p:oleObj>
              </mc:Choice>
              <mc:Fallback>
                <p:oleObj name="Chart" r:id="rId3" imgW="3619672" imgH="2581436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257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941404"/>
              </p:ext>
            </p:extLst>
          </p:nvPr>
        </p:nvGraphicFramePr>
        <p:xfrm>
          <a:off x="3060700" y="1371600"/>
          <a:ext cx="3611563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Chart" r:id="rId3" imgW="3629127" imgH="3895910" progId="MSGraph.Chart.8">
                  <p:embed followColorScheme="full"/>
                </p:oleObj>
              </mc:Choice>
              <mc:Fallback>
                <p:oleObj name="Chart" r:id="rId3" imgW="3629127" imgH="3895910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71600"/>
                        <a:ext cx="3611563" cy="388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25644"/>
              </p:ext>
            </p:extLst>
          </p:nvPr>
        </p:nvGraphicFramePr>
        <p:xfrm>
          <a:off x="346747" y="1812943"/>
          <a:ext cx="6567009" cy="4208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val="864576944"/>
                    </a:ext>
                  </a:extLst>
                </a:gridCol>
              </a:tblGrid>
              <a:tr h="31378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41258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73134"/>
                  </a:ext>
                </a:extLst>
              </a:tr>
              <a:tr h="30840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8936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7367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80865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37142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1577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22297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6600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55261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71683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1383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251239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8880"/>
          <a:stretch/>
        </p:blipFill>
        <p:spPr>
          <a:xfrm>
            <a:off x="0" y="856342"/>
            <a:ext cx="9144000" cy="4887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370854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460492"/>
              </p:ext>
            </p:extLst>
          </p:nvPr>
        </p:nvGraphicFramePr>
        <p:xfrm>
          <a:off x="2735263" y="1123950"/>
          <a:ext cx="3030537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Chart" r:id="rId3" imgW="3028875" imgH="3743195" progId="MSGraph.Chart.8">
                  <p:embed followColorScheme="full"/>
                </p:oleObj>
              </mc:Choice>
              <mc:Fallback>
                <p:oleObj name="Chart" r:id="rId3" imgW="3028875" imgH="3743195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371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47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95525"/>
              </p:ext>
            </p:extLst>
          </p:nvPr>
        </p:nvGraphicFramePr>
        <p:xfrm>
          <a:off x="123724" y="1576554"/>
          <a:ext cx="2748872" cy="4479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8872">
                  <a:extLst>
                    <a:ext uri="{9D8B030D-6E8A-4147-A177-3AD203B41FA5}">
                      <a16:colId xmlns:a16="http://schemas.microsoft.com/office/drawing/2014/main" val="3946003872"/>
                    </a:ext>
                  </a:extLst>
                </a:gridCol>
              </a:tblGrid>
              <a:tr h="4679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41258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73134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Výdejna zdravotnických prostředků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8936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7367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80865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37142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1577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22297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6600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5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241</Words>
  <Application>Microsoft Office PowerPoint</Application>
  <PresentationFormat>Předvádění na obrazovce (4:3)</PresentationFormat>
  <Paragraphs>66</Paragraphs>
  <Slides>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Graf Microsoft Graphu</vt:lpstr>
      <vt:lpstr>Chart</vt:lpstr>
      <vt:lpstr>ZDRAVOTNICTVÍ ČR: Stručný přehled činnosti oboru: ortopedická protetika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Uživatel systému Windows</cp:lastModifiedBy>
  <cp:revision>68</cp:revision>
  <dcterms:created xsi:type="dcterms:W3CDTF">2016-09-04T18:54:49Z</dcterms:created>
  <dcterms:modified xsi:type="dcterms:W3CDTF">2017-09-21T13:25:55Z</dcterms:modified>
</cp:coreProperties>
</file>